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2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3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_swot_0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_swot_1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_swot_1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_swot_1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_swot_1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_swot_0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_swot_0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_swot_0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_swot_05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_swot_06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_swot_0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_swot_08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_swot_09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